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1"/>
  </p:notesMasterIdLst>
  <p:sldIdLst>
    <p:sldId id="280" r:id="rId2"/>
    <p:sldId id="317" r:id="rId3"/>
    <p:sldId id="308" r:id="rId4"/>
    <p:sldId id="284" r:id="rId5"/>
    <p:sldId id="285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2" r:id="rId28"/>
    <p:sldId id="333" r:id="rId29"/>
    <p:sldId id="282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62" autoAdjust="0"/>
    <p:restoredTop sz="94740"/>
  </p:normalViewPr>
  <p:slideViewPr>
    <p:cSldViewPr snapToGrid="0" snapToObjects="1" showGuides="1">
      <p:cViewPr varScale="1">
        <p:scale>
          <a:sx n="122" d="100"/>
          <a:sy n="122" d="100"/>
        </p:scale>
        <p:origin x="224" y="1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75340-BF75-414B-B789-B7D6CF6DE68B}" type="datetimeFigureOut">
              <a:rPr lang="es-ES" smtClean="0"/>
              <a:t>14/2/25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AC6B8E-C4E7-40AF-869D-DC2CEA45D66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5174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72496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2813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12522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267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4177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519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91188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09160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64667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8866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3610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03037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18866EB-D39E-4789-9878-1A20753D85EA}"/>
              </a:ext>
            </a:extLst>
          </p:cNvPr>
          <p:cNvSpPr/>
          <p:nvPr userDrawn="1"/>
        </p:nvSpPr>
        <p:spPr>
          <a:xfrm>
            <a:off x="0" y="6496049"/>
            <a:ext cx="12192000" cy="361951"/>
          </a:xfrm>
          <a:prstGeom prst="rect">
            <a:avLst/>
          </a:prstGeom>
          <a:ln>
            <a:noFill/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www.academyensancha.es</a:t>
            </a:r>
          </a:p>
        </p:txBody>
      </p:sp>
    </p:spTree>
    <p:extLst>
      <p:ext uri="{BB962C8B-B14F-4D97-AF65-F5344CB8AC3E}">
        <p14:creationId xmlns:p14="http://schemas.microsoft.com/office/powerpoint/2010/main" val="166614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4B29A6-EA17-4108-85E8-EEC525986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A75A05-44B4-48E6-8694-B843B9CC4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EFA8004-0686-49BC-9BC7-182E4C8F3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766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82FFE18-25E2-C2B4-C07F-BA0D07E012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32" y="2248062"/>
            <a:ext cx="2817203" cy="236187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1A65D91-80F5-A0D1-FE00-A11F63C300C9}"/>
              </a:ext>
            </a:extLst>
          </p:cNvPr>
          <p:cNvSpPr txBox="1"/>
          <p:nvPr/>
        </p:nvSpPr>
        <p:spPr>
          <a:xfrm>
            <a:off x="2661744" y="1349844"/>
            <a:ext cx="61222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Por falta de diligencia</a:t>
            </a:r>
            <a:r>
              <a:rPr lang="es-MX" sz="240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endParaRPr lang="es-FR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589FAE0-AD30-5942-E173-57CA038091C2}"/>
              </a:ext>
            </a:extLst>
          </p:cNvPr>
          <p:cNvSpPr txBox="1"/>
          <p:nvPr/>
        </p:nvSpPr>
        <p:spPr>
          <a:xfrm>
            <a:off x="3008585" y="1980020"/>
            <a:ext cx="8836573" cy="3954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“Porque también cuando estábamos con vosotros, os ordenábamos esto: </a:t>
            </a:r>
            <a:r>
              <a:rPr lang="es-MX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 alguno no quiere trabajar</a:t>
            </a:r>
            <a:r>
              <a:rPr lang="es-MX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tampoco coma.”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2da Tesalonicenses 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3:10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“Con el </a:t>
            </a:r>
            <a:r>
              <a:rPr lang="es-MX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sudor</a:t>
            </a:r>
            <a:r>
              <a:rPr lang="es-MX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MX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tu rostro comerás el</a:t>
            </a:r>
            <a:r>
              <a:rPr lang="es-MX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MX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pan hasta que vuelvas a la tierra, porque de ella fuiste tomado; pues polvo eres, y al polvo volverás.”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MX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Génesis 3:19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216387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A2B5CA-703F-58C3-35B9-EBD2502676E0}"/>
              </a:ext>
            </a:extLst>
          </p:cNvPr>
          <p:cNvSpPr txBox="1"/>
          <p:nvPr/>
        </p:nvSpPr>
        <p:spPr>
          <a:xfrm>
            <a:off x="3313386" y="869378"/>
            <a:ext cx="61222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¡Tenemos esta promesa, creámosla!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62A7BF4-1CFE-9CE9-8B3B-87CFF5328CCE}"/>
              </a:ext>
            </a:extLst>
          </p:cNvPr>
          <p:cNvSpPr txBox="1"/>
          <p:nvPr/>
        </p:nvSpPr>
        <p:spPr>
          <a:xfrm>
            <a:off x="3513082" y="1741305"/>
            <a:ext cx="6965732" cy="4016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“Te abrirá Jehová 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 buen tesoro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el cielo, para enviar la lluvia a tu tierra en su tiempo, y para 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bendecir toda obra de tus manos. 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prestarás a muchas naciones, y tú no pedirás prestado.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 pondrá Jehová por cabeza, y no por cola; y estarás encima solamente, y no estarás debajo, 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 </a:t>
            </a:r>
            <a:r>
              <a:rPr lang="es-FR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obedecieres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los mandamientos de Jehová tu Dios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que yo te ordeno hoy, para que los guardes y cumplas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Deuteronomio 28:12-13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CBC0E08-FF92-5F4D-F9A9-A5A6360C5C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2670"/>
          <a:stretch/>
        </p:blipFill>
        <p:spPr>
          <a:xfrm>
            <a:off x="0" y="1239458"/>
            <a:ext cx="3174124" cy="479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7649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A2B5CA-703F-58C3-35B9-EBD2502676E0}"/>
              </a:ext>
            </a:extLst>
          </p:cNvPr>
          <p:cNvSpPr txBox="1"/>
          <p:nvPr/>
        </p:nvSpPr>
        <p:spPr>
          <a:xfrm>
            <a:off x="4101661" y="1077111"/>
            <a:ext cx="61222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¡Tenemos esta promesa, creámosla!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9A53339-6387-DD75-8637-6BF60D09AC0A}"/>
              </a:ext>
            </a:extLst>
          </p:cNvPr>
          <p:cNvSpPr txBox="1"/>
          <p:nvPr/>
        </p:nvSpPr>
        <p:spPr>
          <a:xfrm>
            <a:off x="4101661" y="2014575"/>
            <a:ext cx="7249511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Aunque tenemos estas promesas, sin embargo debemos 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creer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 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actuar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porque la fe sin obras está muerta. (Santiago 2:17)</a:t>
            </a:r>
            <a:endParaRPr lang="es-FR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¿Por qué viene el espíritu de pobreza?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Las personas que son atacadas por este espíritu siempre 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piensan que no les 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alcanza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pero igual; siguen 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gastando todo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lo que les llega a su manos, no tienen la voluntad de ahorrar o invertir para el futuro.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BA7A5BF3-8208-FE33-3EEC-F7ADAF0C39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720" b="15556"/>
          <a:stretch/>
        </p:blipFill>
        <p:spPr>
          <a:xfrm>
            <a:off x="0" y="969579"/>
            <a:ext cx="3857625" cy="491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032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E3DBA57-BFBB-90D9-E3AE-923DE521A922}"/>
              </a:ext>
            </a:extLst>
          </p:cNvPr>
          <p:cNvSpPr txBox="1"/>
          <p:nvPr/>
        </p:nvSpPr>
        <p:spPr>
          <a:xfrm>
            <a:off x="4269826" y="949593"/>
            <a:ext cx="6122276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Dios da a todos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Señor </a:t>
            </a:r>
            <a:r>
              <a:rPr lang="es-MX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nadie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le da 0 al que menos le dio fue 1 talento.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FC9A80C-5FAC-F977-CF91-3E0F55E7C0BE}"/>
              </a:ext>
            </a:extLst>
          </p:cNvPr>
          <p:cNvSpPr txBox="1"/>
          <p:nvPr/>
        </p:nvSpPr>
        <p:spPr>
          <a:xfrm>
            <a:off x="4269825" y="2765980"/>
            <a:ext cx="7196959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“A uno dio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cinco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talentos, y a otro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dos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y a otro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uno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a cada uno conforme a su capacidad; y luego se fue lejos.”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MX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Mateo 25:15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CE3B6D5-C34C-54BE-3DCD-ABFE6958FC27}"/>
              </a:ext>
            </a:extLst>
          </p:cNvPr>
          <p:cNvSpPr txBox="1"/>
          <p:nvPr/>
        </p:nvSpPr>
        <p:spPr>
          <a:xfrm>
            <a:off x="4180486" y="4874755"/>
            <a:ext cx="73756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¿Qué hicieron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los varones que recibieron 2 y 5 talentos respectivamente? ¿Cuál fue el resultado de su labor?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4981F92A-FA6E-E7E5-9D61-84F08AA133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720" b="15556"/>
          <a:stretch/>
        </p:blipFill>
        <p:spPr>
          <a:xfrm>
            <a:off x="0" y="969579"/>
            <a:ext cx="3857625" cy="491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95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6D36D8C-EE4B-54CA-C105-7CF20EB264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720" b="15556"/>
          <a:stretch/>
        </p:blipFill>
        <p:spPr>
          <a:xfrm>
            <a:off x="0" y="969579"/>
            <a:ext cx="3857625" cy="4918842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7F17002-8ECF-AADF-B1A2-682B292FEF2F}"/>
              </a:ext>
            </a:extLst>
          </p:cNvPr>
          <p:cNvSpPr txBox="1"/>
          <p:nvPr/>
        </p:nvSpPr>
        <p:spPr>
          <a:xfrm>
            <a:off x="4007070" y="2542842"/>
            <a:ext cx="7186448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Ahora bien, el problema del que recibió un talento fue que cavó en la tierra y lo escondió, </a:t>
            </a:r>
            <a:r>
              <a:rPr lang="es-MX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lo hizo </a:t>
            </a:r>
            <a:r>
              <a:rPr lang="es-MX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crecer,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trabajó, no fue diligente.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Consejo:</a:t>
            </a:r>
            <a:r>
              <a:rPr lang="es-ES" sz="24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Viva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algo, </a:t>
            </a:r>
            <a:r>
              <a:rPr lang="es-ES" sz="24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ahorre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algo y luego</a:t>
            </a:r>
            <a:r>
              <a:rPr lang="es-ES" sz="24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invierta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en algo (Multiplique lo que recibe)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061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AABCF2A-C432-AF2C-9FC8-EA1ACB344B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4214"/>
          <a:stretch/>
        </p:blipFill>
        <p:spPr>
          <a:xfrm>
            <a:off x="0" y="1676399"/>
            <a:ext cx="3857625" cy="3825766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D0788FA-624E-CA0C-146C-3CDF8354EE94}"/>
              </a:ext>
            </a:extLst>
          </p:cNvPr>
          <p:cNvSpPr txBox="1"/>
          <p:nvPr/>
        </p:nvSpPr>
        <p:spPr>
          <a:xfrm>
            <a:off x="3849418" y="871176"/>
            <a:ext cx="7648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 probreza viene por las expresiones de pobreza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FEFD459-3605-C44F-A3E5-28956583745A}"/>
              </a:ext>
            </a:extLst>
          </p:cNvPr>
          <p:cNvSpPr txBox="1"/>
          <p:nvPr/>
        </p:nvSpPr>
        <p:spPr>
          <a:xfrm>
            <a:off x="3849418" y="1446809"/>
            <a:ext cx="81744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“Porque cual </a:t>
            </a:r>
            <a:r>
              <a:rPr lang="es-MX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su </a:t>
            </a:r>
            <a:r>
              <a:rPr lang="es-MX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pensamiento</a:t>
            </a:r>
            <a:r>
              <a:rPr lang="es-MX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en su corazón, tal es él</a:t>
            </a:r>
            <a:r>
              <a:rPr lang="es-MX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.”</a:t>
            </a:r>
            <a:r>
              <a:rPr lang="es-FR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MX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Proverbios 23:7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B9DD0B0-9ACA-0A12-DD38-0224E855FC0F}"/>
              </a:ext>
            </a:extLst>
          </p:cNvPr>
          <p:cNvSpPr txBox="1"/>
          <p:nvPr/>
        </p:nvSpPr>
        <p:spPr>
          <a:xfrm>
            <a:off x="4595648" y="2391774"/>
            <a:ext cx="7722475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Yo hago las cosas a mi manera.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Yo no quiero hacer esto, pero tengo que cumplir.</a:t>
            </a:r>
            <a:endParaRPr lang="es-FR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Yo no sigo órdenes de nadie.</a:t>
            </a:r>
            <a:endParaRPr lang="es-FR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Este es mi destino.</a:t>
            </a:r>
            <a:endParaRPr lang="es-FR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Lo haré más tarde.</a:t>
            </a:r>
            <a:endParaRPr lang="es-FR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Aún no es tiempo.</a:t>
            </a:r>
            <a:endParaRPr lang="es-FR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Cuando Dios quiera saldré adelante.</a:t>
            </a:r>
            <a:endParaRPr lang="es-FR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culpa del gobierno o de alguien más.</a:t>
            </a:r>
            <a:endParaRPr lang="es-FR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Estoy asi por culpa de la</a:t>
            </a:r>
            <a:r>
              <a:rPr lang="es-MX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MX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familia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en que nací.</a:t>
            </a:r>
            <a:endParaRPr lang="es-FR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81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2315E20-14E8-5FC9-8F02-34BBBEE78B6E}"/>
              </a:ext>
            </a:extLst>
          </p:cNvPr>
          <p:cNvSpPr txBox="1"/>
          <p:nvPr/>
        </p:nvSpPr>
        <p:spPr>
          <a:xfrm>
            <a:off x="4185744" y="1597729"/>
            <a:ext cx="6818587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Pobreza viene por consejos de otras personas que viven en fracaso.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tabLst>
                <a:tab pos="457200" algn="l"/>
              </a:tabLst>
            </a:pP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fracasado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quiere ver a todos fracasados.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tabLst>
                <a:tab pos="457200" algn="l"/>
              </a:tabLst>
            </a:pP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borracho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quiere ver a todos borrachos.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tabLst>
                <a:tab pos="457200" algn="l"/>
              </a:tabLst>
            </a:pP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perdido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quiere ver a todos perdidos.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tabLst>
                <a:tab pos="457200" algn="l"/>
              </a:tabLst>
            </a:pP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perdedor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quiere que todos sean perdedores.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9208123B-7A33-C22F-8AF4-6CEF350A18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1686"/>
          <a:stretch/>
        </p:blipFill>
        <p:spPr>
          <a:xfrm>
            <a:off x="0" y="882869"/>
            <a:ext cx="3857625" cy="537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11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CA0951B-E708-4048-F027-0AA3BDBF5A6E}"/>
              </a:ext>
            </a:extLst>
          </p:cNvPr>
          <p:cNvSpPr txBox="1"/>
          <p:nvPr/>
        </p:nvSpPr>
        <p:spPr>
          <a:xfrm>
            <a:off x="4490544" y="2290989"/>
            <a:ext cx="612227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Por la injusticia social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Falta de oportunidades.</a:t>
            </a:r>
            <a:endParaRPr lang="es-FR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Subdesarrollo de los pueblos.</a:t>
            </a:r>
            <a:endParaRPr lang="es-FR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Líderes y gobernantes corruptos.</a:t>
            </a:r>
            <a:endParaRPr lang="es-FR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Gente deshonesta.</a:t>
            </a:r>
            <a:endParaRPr lang="es-FR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516E98E-8ECC-0D5E-407A-3DAFC8F2D7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3333"/>
          <a:stretch/>
        </p:blipFill>
        <p:spPr>
          <a:xfrm>
            <a:off x="351932" y="998482"/>
            <a:ext cx="38576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4864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E7AA70C-A95B-2518-D444-711B2E37062A}"/>
              </a:ext>
            </a:extLst>
          </p:cNvPr>
          <p:cNvSpPr txBox="1"/>
          <p:nvPr/>
        </p:nvSpPr>
        <p:spPr>
          <a:xfrm>
            <a:off x="3586655" y="1066200"/>
            <a:ext cx="77855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dirty="0">
                <a:solidFill>
                  <a:srgbClr val="000000"/>
                </a:solidFill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Pobreza viene por l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a falta de conocimiento</a:t>
            </a:r>
            <a:endParaRPr lang="es-MX" sz="2400" b="1" dirty="0">
              <a:solidFill>
                <a:srgbClr val="000000"/>
              </a:solidFill>
              <a:highlight>
                <a:srgbClr val="D3D3D3"/>
              </a:highlight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4E3417A-DEB6-1550-44CF-A68FD43E2B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2670"/>
          <a:stretch/>
        </p:blipFill>
        <p:spPr>
          <a:xfrm>
            <a:off x="0" y="1239458"/>
            <a:ext cx="3174124" cy="479059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8CCBF577-1C71-6DA0-EEB5-B14F90B3B471}"/>
              </a:ext>
            </a:extLst>
          </p:cNvPr>
          <p:cNvSpPr txBox="1"/>
          <p:nvPr/>
        </p:nvSpPr>
        <p:spPr>
          <a:xfrm>
            <a:off x="3586655" y="1992753"/>
            <a:ext cx="7974724" cy="3000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“Sabiduría ante todo; 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adquiere sabiduría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sobre todas tus posesiones adquiere inteligencia.”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Proverbios 4:7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“Mi pueblo es </a:t>
            </a:r>
            <a:r>
              <a:rPr lang="es-MX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destruido por falta de </a:t>
            </a:r>
            <a:r>
              <a:rPr lang="es-MX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conocimiento</a:t>
            </a:r>
            <a:r>
              <a:rPr lang="es-MX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MX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Oseas 4:6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26646001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E7AA70C-A95B-2518-D444-711B2E37062A}"/>
              </a:ext>
            </a:extLst>
          </p:cNvPr>
          <p:cNvSpPr txBox="1"/>
          <p:nvPr/>
        </p:nvSpPr>
        <p:spPr>
          <a:xfrm>
            <a:off x="4364418" y="1033749"/>
            <a:ext cx="77855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dirty="0">
                <a:solidFill>
                  <a:srgbClr val="000000"/>
                </a:solidFill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Pobreza viene por l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a falta de conocimiento</a:t>
            </a:r>
            <a:endParaRPr lang="es-MX" sz="2400" b="1" dirty="0">
              <a:solidFill>
                <a:srgbClr val="000000"/>
              </a:solidFill>
              <a:highlight>
                <a:srgbClr val="D3D3D3"/>
              </a:highlight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17A3DB3-FF2F-DC03-BF44-1B7F64E893C0}"/>
              </a:ext>
            </a:extLst>
          </p:cNvPr>
          <p:cNvSpPr txBox="1"/>
          <p:nvPr/>
        </p:nvSpPr>
        <p:spPr>
          <a:xfrm>
            <a:off x="4046483" y="1836839"/>
            <a:ext cx="7785538" cy="3954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buFont typeface="Wingdings" pitchFamily="2" charset="2"/>
              <a:buChar char="Ø"/>
              <a:tabLst>
                <a:tab pos="4572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Muchas veces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las personas n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 solo no tienen el conocimiento sino: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00100" lvl="1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 quieren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aprender.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00100" lvl="1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 buscan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asesoría.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00100" lvl="1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 se capacitan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 instruyen.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00100" lvl="1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 se preocupan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por nada, por su futuro o vejez.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00100" lvl="1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 conforman.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00100" lvl="1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 es indiferente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todo en la vida.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00100" lvl="1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MX" sz="24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Abandonan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los proyectos o trabajos.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C69A6606-B887-2B4C-37FA-FE279C7EDF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015"/>
          <a:stretch/>
        </p:blipFill>
        <p:spPr>
          <a:xfrm>
            <a:off x="0" y="787324"/>
            <a:ext cx="3857625" cy="575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68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926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8255835-3E70-CE83-82FB-87FFFE7E1ECD}"/>
              </a:ext>
            </a:extLst>
          </p:cNvPr>
          <p:cNvSpPr txBox="1"/>
          <p:nvPr/>
        </p:nvSpPr>
        <p:spPr>
          <a:xfrm>
            <a:off x="3028635" y="968496"/>
            <a:ext cx="88585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dirty="0">
                <a:solidFill>
                  <a:srgbClr val="000000"/>
                </a:solidFill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 pobreza viene p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or mantener vicios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803E964-21EA-CD46-4D31-588403412219}"/>
              </a:ext>
            </a:extLst>
          </p:cNvPr>
          <p:cNvSpPr txBox="1"/>
          <p:nvPr/>
        </p:nvSpPr>
        <p:spPr>
          <a:xfrm>
            <a:off x="3028635" y="1390378"/>
            <a:ext cx="88585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Porque el bebedor y el comilón </a:t>
            </a:r>
            <a:r>
              <a:rPr lang="es-MX" sz="240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empobrecerán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Y el sueño hará vestir vestidos rotos. </a:t>
            </a:r>
            <a:r>
              <a:rPr lang="es-MX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Proverbios 23:21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AAEF198-D70A-D27D-4D08-5BB2462FB6CE}"/>
              </a:ext>
            </a:extLst>
          </p:cNvPr>
          <p:cNvSpPr txBox="1"/>
          <p:nvPr/>
        </p:nvSpPr>
        <p:spPr>
          <a:xfrm>
            <a:off x="3028635" y="2760128"/>
            <a:ext cx="88585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Por hablar negativamente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45628A1-A4A0-B7E4-8F22-92E1A6B9AF6B}"/>
              </a:ext>
            </a:extLst>
          </p:cNvPr>
          <p:cNvSpPr txBox="1"/>
          <p:nvPr/>
        </p:nvSpPr>
        <p:spPr>
          <a:xfrm>
            <a:off x="3028635" y="3129460"/>
            <a:ext cx="88585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muerte y la vida están en poder de la lengua, y el que la ama </a:t>
            </a:r>
            <a:r>
              <a:rPr lang="es-MX" sz="24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comerá de sus frutos.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MX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Proverbios 18:21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F944CB5B-65B4-CDCA-AFCF-8DCC1CF6DFD6}"/>
              </a:ext>
            </a:extLst>
          </p:cNvPr>
          <p:cNvSpPr txBox="1"/>
          <p:nvPr/>
        </p:nvSpPr>
        <p:spPr>
          <a:xfrm>
            <a:off x="3028635" y="4708816"/>
            <a:ext cx="88585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Por poner excusas para todo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70B4E61-184C-2EE0-4AA6-C2AED25E52BC}"/>
              </a:ext>
            </a:extLst>
          </p:cNvPr>
          <p:cNvSpPr txBox="1"/>
          <p:nvPr/>
        </p:nvSpPr>
        <p:spPr>
          <a:xfrm>
            <a:off x="3028635" y="5103293"/>
            <a:ext cx="88585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Dice el perezoso: El león está fuera; Seré muerto en la calle. </a:t>
            </a:r>
            <a:r>
              <a:rPr lang="es-MX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Proverbios 22:13</a:t>
            </a:r>
            <a:r>
              <a:rPr lang="es-FR" sz="2400" dirty="0">
                <a:effectLst/>
              </a:rPr>
              <a:t>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4B339E49-659F-31CC-D676-261638B6BD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32" y="2248062"/>
            <a:ext cx="2817203" cy="236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34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4B339E49-659F-31CC-D676-261638B6BD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32" y="2248062"/>
            <a:ext cx="2817203" cy="236187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57D9623-8444-8F5E-D075-75B9F1242780}"/>
              </a:ext>
            </a:extLst>
          </p:cNvPr>
          <p:cNvSpPr txBox="1"/>
          <p:nvPr/>
        </p:nvSpPr>
        <p:spPr>
          <a:xfrm>
            <a:off x="3197772" y="1240021"/>
            <a:ext cx="83540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s-MX" sz="2400" b="1" kern="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 pobreza viene por dejar todo para después.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F29C58C-8628-4B7D-B3AE-C3EE4CA44C80}"/>
              </a:ext>
            </a:extLst>
          </p:cNvPr>
          <p:cNvSpPr txBox="1"/>
          <p:nvPr/>
        </p:nvSpPr>
        <p:spPr>
          <a:xfrm>
            <a:off x="3301649" y="1739609"/>
            <a:ext cx="8678919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“El perezoso no ara a causa del invierno; Pedirá, pues, en la siega, y no hallará.”</a:t>
            </a:r>
            <a:r>
              <a:rPr lang="es-FR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MX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Proverbios 20:4</a:t>
            </a:r>
            <a:r>
              <a:rPr lang="es-FR" sz="2400" dirty="0">
                <a:effectLst/>
              </a:rPr>
              <a:t>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“Como la puerta gira sobre sus quicios,</a:t>
            </a:r>
            <a:r>
              <a:rPr lang="es-FR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sí el perezoso se vuelve en su cama.”</a:t>
            </a:r>
            <a:r>
              <a:rPr lang="es-FR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Proverbios 26:14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A62C426-0B10-B4EB-3327-464786E47270}"/>
              </a:ext>
            </a:extLst>
          </p:cNvPr>
          <p:cNvSpPr txBox="1"/>
          <p:nvPr/>
        </p:nvSpPr>
        <p:spPr>
          <a:xfrm>
            <a:off x="3197771" y="3909365"/>
            <a:ext cx="82795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 pobreza viene porque nunca duran en los trabajos.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5BAB014-AD74-1F78-E469-94C8D1EC003E}"/>
              </a:ext>
            </a:extLst>
          </p:cNvPr>
          <p:cNvSpPr txBox="1"/>
          <p:nvPr/>
        </p:nvSpPr>
        <p:spPr>
          <a:xfrm>
            <a:off x="3397468" y="4744525"/>
            <a:ext cx="8142890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También el que es</a:t>
            </a:r>
            <a:r>
              <a:rPr lang="es-MX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MX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negligente</a:t>
            </a:r>
            <a:r>
              <a:rPr lang="es-MX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en su trabajo Es hermano del hombre </a:t>
            </a:r>
            <a:r>
              <a:rPr lang="es-MX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disipador.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MX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Proverbios 18:9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182086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4B339E49-659F-31CC-D676-261638B6BD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32" y="2248062"/>
            <a:ext cx="2817203" cy="236187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B90AAFA8-3B04-BDE4-E436-FAE8E36E1FD9}"/>
              </a:ext>
            </a:extLst>
          </p:cNvPr>
          <p:cNvSpPr txBox="1"/>
          <p:nvPr/>
        </p:nvSpPr>
        <p:spPr>
          <a:xfrm>
            <a:off x="2955062" y="797509"/>
            <a:ext cx="8784993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Resumen: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Todas estas son las razones por las que el espíritu de pobreza se infiltra en la vida cristiana de los hijos de Dios:</a:t>
            </a:r>
          </a:p>
          <a:p>
            <a:pPr algn="just"/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falta de juicio.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falta de diligencia.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las expresiones de pobreza.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consejos de otras personas que viven en fracaso: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la injusticia social.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la falta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de conocimiento.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mantener vicios.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hablar negativamente.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poner excusas para todo.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dejar todo para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después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Porque nunca duran en los trabajos.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7231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4B339E49-659F-31CC-D676-261638B6BD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32" y="2248062"/>
            <a:ext cx="2817203" cy="236187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B90AAFA8-3B04-BDE4-E436-FAE8E36E1FD9}"/>
              </a:ext>
            </a:extLst>
          </p:cNvPr>
          <p:cNvSpPr txBox="1"/>
          <p:nvPr/>
        </p:nvSpPr>
        <p:spPr>
          <a:xfrm>
            <a:off x="3028635" y="1314959"/>
            <a:ext cx="87849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Resumen: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Todas estas son las razones por las que el espíritu de pobreza se infiltra en la vida cristiana de los hijos de Dios: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1F05183-5F1C-224E-2AF7-B952480A3A27}"/>
              </a:ext>
            </a:extLst>
          </p:cNvPr>
          <p:cNvSpPr txBox="1"/>
          <p:nvPr/>
        </p:nvSpPr>
        <p:spPr>
          <a:xfrm>
            <a:off x="3028635" y="2439228"/>
            <a:ext cx="8627337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Finalmente,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pero no menos importante,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observamos dos causas más que abren la puerta al espíritu de pobreza.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no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cumplir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con el Señor.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robarle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 Dios.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3379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FEFA42E-A002-27AC-7B6D-CB2217965F16}"/>
              </a:ext>
            </a:extLst>
          </p:cNvPr>
          <p:cNvSpPr txBox="1"/>
          <p:nvPr/>
        </p:nvSpPr>
        <p:spPr>
          <a:xfrm>
            <a:off x="73570" y="684519"/>
            <a:ext cx="12118430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Por no cumplir con el Señor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Dios puede enriquecernos o empobrecernos. Dios pone reyes y también quita reyes.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712D7FA-235F-4795-EE34-D1A9CA9C6184}"/>
              </a:ext>
            </a:extLst>
          </p:cNvPr>
          <p:cNvSpPr txBox="1"/>
          <p:nvPr/>
        </p:nvSpPr>
        <p:spPr>
          <a:xfrm>
            <a:off x="3184634" y="1764587"/>
            <a:ext cx="8818179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“Cuando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haces voto</a:t>
            </a:r>
            <a:r>
              <a:rPr lang="es-FR" sz="2400" i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a Jehová tu Dios,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no tardes en pagarlo</a:t>
            </a:r>
            <a:r>
              <a:rPr lang="es-FR" sz="2400" i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; porque ciertamente lo demandará Jehová tu Dios de ti, y sería pecado en ti.”</a:t>
            </a:r>
            <a:r>
              <a:rPr lang="es-FR" sz="2400" i="1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Deuteronomio 23:21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“Ahora </a:t>
            </a:r>
            <a:r>
              <a:rPr lang="es-FR" sz="2400" b="1" i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pagaré mis votos </a:t>
            </a:r>
            <a:r>
              <a:rPr lang="es-FR" sz="2400" i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a Jehová</a:t>
            </a:r>
            <a:r>
              <a:rPr lang="es-FR" sz="2400" i="1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s-FR" sz="2400" i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Delante de todo su pueblo.”</a:t>
            </a:r>
            <a:r>
              <a:rPr lang="es-FR" sz="2400" i="1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Salmos 116:1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4</a:t>
            </a:r>
            <a:endParaRPr lang="es-FR" sz="2400" dirty="0">
              <a:effectLst/>
              <a:highlight>
                <a:srgbClr val="00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i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“Honra a Jehová </a:t>
            </a:r>
            <a:r>
              <a:rPr lang="es-MX" sz="2400" b="1" i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con tus bienes</a:t>
            </a:r>
            <a:r>
              <a:rPr lang="es-MX" sz="2400" i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, Y con las primicias de todos tus frutos; Y serán llenos tus graneros con abundancia, Y tus lagares rebosarán de mosto.”</a:t>
            </a:r>
            <a:r>
              <a:rPr lang="es-FR" sz="2400" i="1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Proverbios 3:9,10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i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“Sino acuérdate de Jehová tu Dios, porque él te da el poder para </a:t>
            </a:r>
            <a:r>
              <a:rPr lang="es-MX" sz="2400" b="1" i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hacer </a:t>
            </a:r>
            <a:r>
              <a:rPr lang="es-MX" sz="2400" i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las riquezas, a fin de confirmar su pacto que juró a tus padres, como en este día.”</a:t>
            </a:r>
            <a:r>
              <a:rPr lang="es-FR" sz="2400" i="1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MX" sz="2400" b="1" kern="0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Deuteronomio 8:18</a:t>
            </a:r>
            <a:r>
              <a:rPr lang="es-FR" sz="2400" dirty="0">
                <a:effectLst/>
                <a:highlight>
                  <a:srgbClr val="00FF00"/>
                </a:highlight>
              </a:rPr>
              <a:t> </a:t>
            </a:r>
            <a:endParaRPr lang="es-FR" sz="2400" dirty="0">
              <a:highlight>
                <a:srgbClr val="00FF00"/>
              </a:highlight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8ECBA058-63DA-FD73-6070-EFD1DFDB36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250" r="62670"/>
          <a:stretch/>
        </p:blipFill>
        <p:spPr>
          <a:xfrm>
            <a:off x="0" y="1921807"/>
            <a:ext cx="3174124" cy="425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3493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8ECBA058-63DA-FD73-6070-EFD1DFDB36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250" r="62670"/>
          <a:stretch/>
        </p:blipFill>
        <p:spPr>
          <a:xfrm>
            <a:off x="73570" y="1227155"/>
            <a:ext cx="3174124" cy="4251674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41D6CA7-195F-1AD6-A156-7DB0E877F1B1}"/>
              </a:ext>
            </a:extLst>
          </p:cNvPr>
          <p:cNvSpPr txBox="1"/>
          <p:nvPr/>
        </p:nvSpPr>
        <p:spPr>
          <a:xfrm>
            <a:off x="3344917" y="1118416"/>
            <a:ext cx="8342586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Por 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robarle a Dios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¿Cuándo un creyente le roba a Dios?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Según la biblia, quien que no ofrenda y no diezma le roba a Dios, acarrea consecuencias (maldición) sobre su vida y su familia: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MX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Se cierran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las ventanas de los cielos.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 da permiso al devorador para tocar sus posesiones.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7B43091-7593-5F0B-FC62-917792288E4F}"/>
              </a:ext>
            </a:extLst>
          </p:cNvPr>
          <p:cNvSpPr txBox="1"/>
          <p:nvPr/>
        </p:nvSpPr>
        <p:spPr>
          <a:xfrm>
            <a:off x="3586654" y="4278500"/>
            <a:ext cx="79852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“¿Robará el hombre a Dios?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Pues vosotros me habéis robado. Y dijisteis: ¿En qué te hemos robado?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vuestros diezmos y ofrendas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.” </a:t>
            </a:r>
            <a:r>
              <a:rPr lang="es-MX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Malaquías 3:8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7261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536028" y="290683"/>
            <a:ext cx="11214537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CONCLUSIÓN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63D8884-2CF0-30EC-DA3C-FF5D7C2541F1}"/>
              </a:ext>
            </a:extLst>
          </p:cNvPr>
          <p:cNvSpPr txBox="1"/>
          <p:nvPr/>
        </p:nvSpPr>
        <p:spPr>
          <a:xfrm>
            <a:off x="215466" y="1088608"/>
            <a:ext cx="117610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Hemos visto las razones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las cuales se abre la puerta al espíritu de pobreza: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678D3294-F94B-4A06-0273-9CD290CCBECF}"/>
              </a:ext>
            </a:extLst>
          </p:cNvPr>
          <p:cNvSpPr txBox="1"/>
          <p:nvPr/>
        </p:nvSpPr>
        <p:spPr>
          <a:xfrm>
            <a:off x="0" y="1975119"/>
            <a:ext cx="5885785" cy="3903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falta de juicio.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falta de diligencia.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las expresiones de pobreza.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consejos de otras personas que viven en fracaso.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la injusticia social.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la falta de conocimiento.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39EA863-9196-95DB-C9D6-DD7A3876B632}"/>
              </a:ext>
            </a:extLst>
          </p:cNvPr>
          <p:cNvSpPr txBox="1"/>
          <p:nvPr/>
        </p:nvSpPr>
        <p:spPr>
          <a:xfrm>
            <a:off x="6095999" y="1975119"/>
            <a:ext cx="6096000" cy="3903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mantener vicios.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hablar negativamente.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poner excusas para todo.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dejar todo para después.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Porque nunca duran en los trabajos.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no cumplir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 el Señor.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r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obarle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Dios.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70EF64B0-5728-E97F-E64B-AA6E10C5DC54}"/>
              </a:ext>
            </a:extLst>
          </p:cNvPr>
          <p:cNvCxnSpPr>
            <a:cxnSpLocks/>
          </p:cNvCxnSpPr>
          <p:nvPr/>
        </p:nvCxnSpPr>
        <p:spPr>
          <a:xfrm>
            <a:off x="6095999" y="1894453"/>
            <a:ext cx="0" cy="4264609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8F546513-85DF-D571-A9FA-794AB6AC83D3}"/>
              </a:ext>
            </a:extLst>
          </p:cNvPr>
          <p:cNvCxnSpPr>
            <a:cxnSpLocks/>
          </p:cNvCxnSpPr>
          <p:nvPr/>
        </p:nvCxnSpPr>
        <p:spPr>
          <a:xfrm flipH="1">
            <a:off x="536028" y="1789353"/>
            <a:ext cx="5559971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12F13CC0-F4D8-3A34-FAE6-5D426F728349}"/>
              </a:ext>
            </a:extLst>
          </p:cNvPr>
          <p:cNvCxnSpPr>
            <a:cxnSpLocks/>
          </p:cNvCxnSpPr>
          <p:nvPr/>
        </p:nvCxnSpPr>
        <p:spPr>
          <a:xfrm>
            <a:off x="6095999" y="1786689"/>
            <a:ext cx="5654566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98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3615559" y="1055555"/>
            <a:ext cx="8657894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CONCLUSIÓN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8ECBA058-63DA-FD73-6070-EFD1DFDB36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250" r="62670"/>
          <a:stretch/>
        </p:blipFill>
        <p:spPr>
          <a:xfrm>
            <a:off x="0" y="1921807"/>
            <a:ext cx="3174124" cy="4251674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7E62C6F-215F-859F-0556-C7AC9E2FC966}"/>
              </a:ext>
            </a:extLst>
          </p:cNvPr>
          <p:cNvSpPr txBox="1"/>
          <p:nvPr/>
        </p:nvSpPr>
        <p:spPr>
          <a:xfrm>
            <a:off x="3313386" y="1859340"/>
            <a:ext cx="817442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Dios como arquitecto y consutructor de esta maravillosa 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vida cristiana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nos enseña como vencer el espíritu de pobreza y vivir  gozando de sus riquezas espirituales y terrenales.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F8DED90-05B8-C095-567F-647525C66A04}"/>
              </a:ext>
            </a:extLst>
          </p:cNvPr>
          <p:cNvSpPr txBox="1"/>
          <p:nvPr/>
        </p:nvSpPr>
        <p:spPr>
          <a:xfrm>
            <a:off x="3615559" y="3833694"/>
            <a:ext cx="7945820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“No serán avergonzados</a:t>
            </a:r>
            <a:r>
              <a:rPr lang="es-MX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en el mal tiempo, y en los días de hambre serán saciados.” 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Salmos 37:19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5999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186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080FCD-30F4-4780-BADF-5DF30611C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3C6650-570B-4B2D-BD89-E6FEB12AC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AB88B9E4-7BD0-453A-BF74-88945217A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05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482D52C-5FE4-5A47-390C-955602BAA127}"/>
              </a:ext>
            </a:extLst>
          </p:cNvPr>
          <p:cNvSpPr txBox="1"/>
          <p:nvPr/>
        </p:nvSpPr>
        <p:spPr>
          <a:xfrm>
            <a:off x="346841" y="1128338"/>
            <a:ext cx="11845159" cy="478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1.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Introducción a la vida cristiana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….…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2.</a:t>
            </a:r>
            <a:r>
              <a:rPr lang="es-FR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El Espíritu de pobreza</a:t>
            </a:r>
            <a:r>
              <a:rPr lang="es-FR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…………………………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……………...</a:t>
            </a:r>
            <a:r>
              <a:rPr lang="es-FR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. Página 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11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3.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Todo es de él, nada es nuestro.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….…..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19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¿En qué te hemos robado?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……………………………….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23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5.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Somos mayordomos de los bienes que hemos recibido….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Los aportes económicos que se dan en las iglesias………..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29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¿Qué pasas si no doy los diezmos? ¿me condeno?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35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8.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Consideraciones sobre el diezmo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..Página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43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9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El diezmo a través del tiempo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..Página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"/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Servicio especial de clausura del estudio bíblico de mayordomía </a:t>
            </a:r>
            <a:endParaRPr lang="es-FR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9C95111-70F5-D58D-111D-4BA2AA78119D}"/>
              </a:ext>
            </a:extLst>
          </p:cNvPr>
          <p:cNvSpPr txBox="1"/>
          <p:nvPr/>
        </p:nvSpPr>
        <p:spPr>
          <a:xfrm>
            <a:off x="346841" y="513207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ÍNDICE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193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C7BA42D3-FD0A-5B8F-3597-5E97576B2E61}"/>
              </a:ext>
            </a:extLst>
          </p:cNvPr>
          <p:cNvSpPr txBox="1"/>
          <p:nvPr/>
        </p:nvSpPr>
        <p:spPr>
          <a:xfrm>
            <a:off x="3216165" y="411438"/>
            <a:ext cx="934369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40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40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A5FE029-6860-3F92-AB5B-05EF47F2BA77}"/>
              </a:ext>
            </a:extLst>
          </p:cNvPr>
          <p:cNvSpPr txBox="1"/>
          <p:nvPr/>
        </p:nvSpPr>
        <p:spPr>
          <a:xfrm>
            <a:off x="2901469" y="1989112"/>
            <a:ext cx="8691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vida cristiana es una vida evidentemente de bendición en Cristo Jesús: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7085A9F-457F-CE5B-8C2C-0048121B96EE}"/>
              </a:ext>
            </a:extLst>
          </p:cNvPr>
          <p:cNvSpPr txBox="1"/>
          <p:nvPr/>
        </p:nvSpPr>
        <p:spPr>
          <a:xfrm>
            <a:off x="3216165" y="3410606"/>
            <a:ext cx="8513380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“Mi Dios, pues, 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suplirá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todo lo que os falta 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conforme a sus riquezas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en gloria en Cristo Jesús.”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Filipenses 4:17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3A9A4FCE-B02F-1BC1-D320-A3F55B0694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2670"/>
          <a:stretch/>
        </p:blipFill>
        <p:spPr>
          <a:xfrm>
            <a:off x="0" y="1239458"/>
            <a:ext cx="2901470" cy="437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953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E6353B1-86A0-C25A-E1CF-309F85F6AD5C}"/>
              </a:ext>
            </a:extLst>
          </p:cNvPr>
          <p:cNvSpPr txBox="1"/>
          <p:nvPr/>
        </p:nvSpPr>
        <p:spPr>
          <a:xfrm>
            <a:off x="3331779" y="1597571"/>
            <a:ext cx="8050924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¿Por qué al parecer hay creyentes que no logran vivir en esta promesa?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Imagine un escenario: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Un patio lleno de basura; una casa descuidada, pero es una casa habitada. Es muy probable que el problema sea 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 pereza.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pobreza no es mala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la pereza si, pero muchas veces la pobreza es sólo por causa de la pereza.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pereza trae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pobreza.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2ED36E2-13B9-32B2-B9D2-EDF91567F0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672" r="36830" b="66130"/>
          <a:stretch/>
        </p:blipFill>
        <p:spPr>
          <a:xfrm>
            <a:off x="73570" y="1597571"/>
            <a:ext cx="3016490" cy="350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23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6849B2E-D1C4-8B8D-7924-1B29F00EC3B9}"/>
              </a:ext>
            </a:extLst>
          </p:cNvPr>
          <p:cNvSpPr txBox="1"/>
          <p:nvPr/>
        </p:nvSpPr>
        <p:spPr>
          <a:xfrm>
            <a:off x="3594538" y="1510991"/>
            <a:ext cx="923596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Pasé junto al campo 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del hombre </a:t>
            </a:r>
            <a:r>
              <a:rPr lang="es-FR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perezoso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junto a la viña del hombre 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falto de </a:t>
            </a:r>
            <a:r>
              <a:rPr lang="es-FR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entendimiento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Proverbios 24:30-34</a:t>
            </a:r>
            <a:r>
              <a:rPr lang="es-FR" sz="2400" dirty="0">
                <a:effectLst/>
              </a:rPr>
              <a:t>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3820076-DCA5-4A9E-2DD2-C3E99A355925}"/>
              </a:ext>
            </a:extLst>
          </p:cNvPr>
          <p:cNvSpPr txBox="1"/>
          <p:nvPr/>
        </p:nvSpPr>
        <p:spPr>
          <a:xfrm>
            <a:off x="3452652" y="915509"/>
            <a:ext cx="61222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pereza trae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pobreza.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806D4B2-49FB-E889-7D8E-721F265C9739}"/>
              </a:ext>
            </a:extLst>
          </p:cNvPr>
          <p:cNvSpPr txBox="1"/>
          <p:nvPr/>
        </p:nvSpPr>
        <p:spPr>
          <a:xfrm>
            <a:off x="3594538" y="3429000"/>
            <a:ext cx="7735612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texto muestra d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os tipos de pobreza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hombre 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perezoso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hombre 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falto de entendimiento,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no es es flojo pero no sabe cómo administrar. 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¿Por qué viene la pobreza a los hijos de Dios? Muchas veces viene porque no somos trabajadores 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diligentes.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69BB087-6557-B4AF-6FDD-7E21BB2B27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2670"/>
          <a:stretch/>
        </p:blipFill>
        <p:spPr>
          <a:xfrm>
            <a:off x="0" y="1239458"/>
            <a:ext cx="3174124" cy="479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85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69BB087-6557-B4AF-6FDD-7E21BB2B27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2670"/>
          <a:stretch/>
        </p:blipFill>
        <p:spPr>
          <a:xfrm>
            <a:off x="0" y="1239458"/>
            <a:ext cx="3174124" cy="479059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F42A6EE7-6931-3393-F6AA-B77B9F38AE5B}"/>
              </a:ext>
            </a:extLst>
          </p:cNvPr>
          <p:cNvSpPr txBox="1"/>
          <p:nvPr/>
        </p:nvSpPr>
        <p:spPr>
          <a:xfrm>
            <a:off x="3450020" y="1505635"/>
            <a:ext cx="82059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i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“La mano negligente empobrece;  Mas la mano de los diligentes enriquece.” </a:t>
            </a:r>
            <a:r>
              <a:rPr lang="es-MX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Proverbios 10:4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15AD02D-D992-65D0-F5F2-E98000CD8D0C}"/>
              </a:ext>
            </a:extLst>
          </p:cNvPr>
          <p:cNvSpPr txBox="1"/>
          <p:nvPr/>
        </p:nvSpPr>
        <p:spPr>
          <a:xfrm>
            <a:off x="3450019" y="2779289"/>
            <a:ext cx="73756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Diligente: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Persona 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trabajadora</a:t>
            </a:r>
            <a:r>
              <a:rPr lang="es-MX" sz="240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,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que nunca está en ociosidad; que siempre está buscando qué hacer y en qué trabajar.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7C0B1C6-0209-6803-E614-848369168B47}"/>
              </a:ext>
            </a:extLst>
          </p:cNvPr>
          <p:cNvSpPr txBox="1"/>
          <p:nvPr/>
        </p:nvSpPr>
        <p:spPr>
          <a:xfrm>
            <a:off x="3576145" y="4422275"/>
            <a:ext cx="7375634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“El alma del perezoso desea, y nada alcanza; Mas el alma de los diligentes será prosperada.”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MX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Proverbios 13:4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77207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69BB087-6557-B4AF-6FDD-7E21BB2B27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2670"/>
          <a:stretch/>
        </p:blipFill>
        <p:spPr>
          <a:xfrm>
            <a:off x="0" y="1239458"/>
            <a:ext cx="3174124" cy="479059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504340C-CA7D-0A14-E89D-EB8BA59CA1C9}"/>
              </a:ext>
            </a:extLst>
          </p:cNvPr>
          <p:cNvSpPr txBox="1"/>
          <p:nvPr/>
        </p:nvSpPr>
        <p:spPr>
          <a:xfrm>
            <a:off x="3397467" y="1490719"/>
            <a:ext cx="8247993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¿Qué es la pobreza?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Significa ser menesteroso o vivir en la miseria</a:t>
            </a:r>
            <a:r>
              <a:rPr lang="es-MX" sz="240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en escasez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ruina económica.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CB6701-E4D8-819E-4674-C03FCDAA6F3B}"/>
              </a:ext>
            </a:extLst>
          </p:cNvPr>
          <p:cNvSpPr txBox="1"/>
          <p:nvPr/>
        </p:nvSpPr>
        <p:spPr>
          <a:xfrm>
            <a:off x="3397467" y="3249024"/>
            <a:ext cx="8247993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“En el barbecho de los pobres 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hay </a:t>
            </a:r>
            <a:r>
              <a:rPr lang="es-FR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mucho pan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r>
              <a:rPr lang="es-FR" sz="2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Mas se pierde por falta de juicio.”</a:t>
            </a:r>
            <a:endParaRPr lang="es-FR" sz="2400" i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s-FR" sz="24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MX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Proverbios 13:23</a:t>
            </a:r>
            <a:r>
              <a:rPr lang="es-FR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17B5692-337A-CA92-EAA6-A9F6FBBC994D}"/>
              </a:ext>
            </a:extLst>
          </p:cNvPr>
          <p:cNvSpPr txBox="1"/>
          <p:nvPr/>
        </p:nvSpPr>
        <p:spPr>
          <a:xfrm>
            <a:off x="3471040" y="4967171"/>
            <a:ext cx="817441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texto leído dice que 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aún los pobres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tienen mucho pan, entonces ¿por qué vive en la pobreza?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21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DFF1973-8203-9B5B-9362-BD23742B4D76}"/>
              </a:ext>
            </a:extLst>
          </p:cNvPr>
          <p:cNvSpPr txBox="1"/>
          <p:nvPr/>
        </p:nvSpPr>
        <p:spPr>
          <a:xfrm>
            <a:off x="73570" y="78093"/>
            <a:ext cx="12076386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s-ES" sz="28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EL ESPÍRITU DE POBREZA</a:t>
            </a:r>
            <a:endParaRPr lang="es-F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67ABA85-5B03-4CA8-8476-2B70286208D3}"/>
              </a:ext>
            </a:extLst>
          </p:cNvPr>
          <p:cNvSpPr txBox="1"/>
          <p:nvPr/>
        </p:nvSpPr>
        <p:spPr>
          <a:xfrm>
            <a:off x="2575034" y="1371225"/>
            <a:ext cx="8941676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MX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Por falta de juicio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Porque no sabe administrar la abundancia.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mayoría de la gente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recibe durante su vida infinidad de recursos económicos pero la mayoría apenas los recibe, </a:t>
            </a: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sale a gastarlos.</a:t>
            </a:r>
            <a:endParaRPr lang="es-FR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MX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importa que tanto 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gane la gente </a:t>
            </a:r>
            <a:r>
              <a:rPr lang="es-MX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 gasta más </a:t>
            </a:r>
            <a:r>
              <a:rPr lang="es-MX" sz="24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lo que gana</a:t>
            </a:r>
            <a:r>
              <a:rPr lang="es-MX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jamás saldrá de la escasez en su vida.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Consejo: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Procure vivir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con menos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lo que gana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Lo ideal sería lograr vivir con el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70%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los ingresos, así tendríamos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para ahorrar o invertir.</a:t>
            </a:r>
            <a:endParaRPr lang="es-FR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82FFE18-25E2-C2B4-C07F-BA0D07E012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32" y="2248062"/>
            <a:ext cx="2817203" cy="236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31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901</TotalTime>
  <Words>1982</Words>
  <Application>Microsoft Macintosh PowerPoint</Application>
  <PresentationFormat>Panorámica</PresentationFormat>
  <Paragraphs>178</Paragraphs>
  <Slides>29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6" baseType="lpstr">
      <vt:lpstr>Arial</vt:lpstr>
      <vt:lpstr>Calibri</vt:lpstr>
      <vt:lpstr>Calibri Light</vt:lpstr>
      <vt:lpstr>Georgia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ELÍAS PÁEZ</dc:creator>
  <cp:lastModifiedBy>Microsoft Office User</cp:lastModifiedBy>
  <cp:revision>29</cp:revision>
  <dcterms:created xsi:type="dcterms:W3CDTF">2019-11-12T17:48:48Z</dcterms:created>
  <dcterms:modified xsi:type="dcterms:W3CDTF">2025-02-14T13:15:59Z</dcterms:modified>
</cp:coreProperties>
</file>